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61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51D65-D050-478D-A4E5-06ABBA04A416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68543-9AF6-4881-AFAC-7ABFFA2E39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38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7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11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58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70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56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82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31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96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50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411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7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34A397-5103-4835-8E1F-838ABCB2ED4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61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" y="15240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3600" kern="0" smtClean="0">
                <a:solidFill>
                  <a:srgbClr val="00B0F0"/>
                </a:solidFill>
              </a:rPr>
              <a:t>Me llamo ____________          clase 702</a:t>
            </a:r>
            <a:br>
              <a:rPr lang="en-US" sz="3600" kern="0" smtClean="0">
                <a:solidFill>
                  <a:srgbClr val="00B0F0"/>
                </a:solidFill>
              </a:rPr>
            </a:br>
            <a:r>
              <a:rPr lang="en-US" sz="3600" kern="0" smtClean="0">
                <a:solidFill>
                  <a:srgbClr val="00B0F0"/>
                </a:solidFill>
              </a:rPr>
              <a:t>La fecha es el 20 de noviembre del 2017</a:t>
            </a:r>
            <a:endParaRPr lang="en-US" sz="3600" kern="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kern="0" smtClean="0">
                <a:solidFill>
                  <a:srgbClr val="FF0000"/>
                </a:solidFill>
              </a:rPr>
              <a:t>Proposito # 23: </a:t>
            </a:r>
            <a:r>
              <a:rPr lang="es-ES_tradnl" kern="0" smtClean="0"/>
              <a:t>¿Son ustedes vegetarianos?</a:t>
            </a:r>
          </a:p>
          <a:p>
            <a:pPr marL="0" indent="0">
              <a:buFontTx/>
              <a:buNone/>
            </a:pPr>
            <a:r>
              <a:rPr lang="es-ES_tradnl" kern="0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kern="0" smtClean="0"/>
              <a:t>Copy and complete:</a:t>
            </a:r>
          </a:p>
          <a:p>
            <a:pPr marL="514350" indent="-514350">
              <a:buFontTx/>
              <a:buAutoNum type="arabicPeriod"/>
            </a:pPr>
            <a:r>
              <a:rPr lang="es-ES_tradnl" kern="0" smtClean="0"/>
              <a:t>Dos sinónimos para “</a:t>
            </a:r>
            <a:r>
              <a:rPr lang="es-ES_tradnl" i="1" kern="0" smtClean="0"/>
              <a:t>tapas”</a:t>
            </a:r>
            <a:endParaRPr lang="es-ES_tradnl" kern="0" smtClean="0"/>
          </a:p>
          <a:p>
            <a:pPr marL="514350" indent="-514350">
              <a:buFontTx/>
              <a:buAutoNum type="arabicPeriod"/>
            </a:pPr>
            <a:r>
              <a:rPr lang="es-ES_tradnl" kern="0" smtClean="0"/>
              <a:t>Un aperitivo bueno es ____________</a:t>
            </a:r>
          </a:p>
          <a:p>
            <a:pPr marL="514350" indent="-514350">
              <a:buFontTx/>
              <a:buAutoNum type="arabicPeriod"/>
            </a:pPr>
            <a:r>
              <a:rPr lang="es-ES_tradnl" kern="0" smtClean="0"/>
              <a:t>Tengo sed y voy a _________ algo.</a:t>
            </a:r>
          </a:p>
          <a:p>
            <a:pPr marL="514350" indent="-514350">
              <a:buFontTx/>
              <a:buAutoNum type="arabicPeriod"/>
            </a:pPr>
            <a:r>
              <a:rPr lang="es-ES_tradnl" kern="0" smtClean="0"/>
              <a:t>¿Como se dice “shake/smoothie” en español?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415982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5715000"/>
          </a:xfrm>
        </p:spPr>
        <p:txBody>
          <a:bodyPr>
            <a:normAutofit lnSpcReduction="10000"/>
          </a:bodyPr>
          <a:lstStyle/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en vivo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/>
              <a:t>Chapter 4: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en vivo</a:t>
            </a:r>
            <a:endParaRPr lang="en-US" altLang="en-US" dirty="0"/>
          </a:p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Dialogo</a:t>
            </a:r>
            <a:r>
              <a:rPr lang="en-US" altLang="en-US" u="sng" dirty="0"/>
              <a:t> en vivo</a:t>
            </a:r>
            <a:r>
              <a:rPr lang="en-US" altLang="en-US" dirty="0"/>
              <a:t> </a:t>
            </a:r>
          </a:p>
          <a:p>
            <a:r>
              <a:rPr lang="en-US" altLang="en-US" dirty="0" err="1"/>
              <a:t>Completar</a:t>
            </a:r>
            <a:r>
              <a:rPr lang="en-US" altLang="en-US" dirty="0"/>
              <a:t> </a:t>
            </a:r>
            <a:r>
              <a:rPr lang="en-US" altLang="en-US" dirty="0" err="1"/>
              <a:t>las</a:t>
            </a:r>
            <a:r>
              <a:rPr lang="en-US" altLang="en-US" dirty="0"/>
              <a:t> </a:t>
            </a:r>
            <a:r>
              <a:rPr lang="en-US" altLang="en-US" dirty="0" err="1"/>
              <a:t>hojas</a:t>
            </a:r>
            <a:r>
              <a:rPr lang="en-US" altLang="en-US" dirty="0"/>
              <a:t>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4: </a:t>
            </a:r>
            <a:r>
              <a:rPr lang="en-US" altLang="en-US" u="sng" dirty="0" err="1"/>
              <a:t>Dialogo</a:t>
            </a:r>
            <a:r>
              <a:rPr lang="en-US" altLang="en-US" u="sng" dirty="0"/>
              <a:t> en vivo</a:t>
            </a:r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s-ES_tradnl" altLang="en-US" dirty="0" smtClean="0"/>
              <a:t>Completa </a:t>
            </a:r>
            <a:r>
              <a:rPr lang="es-ES_tradnl" altLang="en-US" dirty="0"/>
              <a:t>la hoja </a:t>
            </a:r>
            <a:r>
              <a:rPr lang="es-ES_tradnl" altLang="en-US" u="sng" dirty="0"/>
              <a:t>Capitulo 4: Repaso de vocabulario 1 y </a:t>
            </a:r>
            <a:r>
              <a:rPr lang="es-ES_tradnl" altLang="en-US" u="sng" dirty="0" smtClean="0"/>
              <a:t>2</a:t>
            </a:r>
          </a:p>
          <a:p>
            <a:r>
              <a:rPr lang="es-ES_tradnl" altLang="en-US" dirty="0" smtClean="0"/>
              <a:t>VOCABULARY QUIZ ½ ON TOMORROW!!! </a:t>
            </a:r>
          </a:p>
          <a:p>
            <a:pPr lvl="1"/>
            <a:r>
              <a:rPr lang="es-ES_tradnl" altLang="en-US" dirty="0" smtClean="0"/>
              <a:t>STUDY FOOD &amp; RESTAURANT VOCABULARY</a:t>
            </a:r>
            <a:endParaRPr lang="es-ES_tradnl" altLang="en-US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57200" y="3352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23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88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1839</TotalTime>
  <Words>103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702 La fecha es el 24 de abril del 2014</dc:title>
  <dc:creator>Helen Zumaeta</dc:creator>
  <cp:lastModifiedBy>Helen Zumaeta</cp:lastModifiedBy>
  <cp:revision>19</cp:revision>
  <cp:lastPrinted>2016-12-06T13:48:50Z</cp:lastPrinted>
  <dcterms:created xsi:type="dcterms:W3CDTF">2014-04-10T18:16:29Z</dcterms:created>
  <dcterms:modified xsi:type="dcterms:W3CDTF">2017-11-20T17:51:42Z</dcterms:modified>
</cp:coreProperties>
</file>